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6" r:id="rId2"/>
    <p:sldId id="273" r:id="rId3"/>
    <p:sldId id="272" r:id="rId4"/>
    <p:sldId id="257" r:id="rId5"/>
    <p:sldId id="264" r:id="rId6"/>
    <p:sldId id="275" r:id="rId7"/>
    <p:sldId id="258" r:id="rId8"/>
    <p:sldId id="269" r:id="rId9"/>
    <p:sldId id="270" r:id="rId10"/>
    <p:sldId id="277" r:id="rId11"/>
    <p:sldId id="276" r:id="rId12"/>
    <p:sldId id="278" r:id="rId13"/>
    <p:sldId id="279" r:id="rId14"/>
    <p:sldId id="274" r:id="rId15"/>
    <p:sldId id="271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9900"/>
    <a:srgbClr val="00FF00"/>
    <a:srgbClr val="A50021"/>
    <a:srgbClr val="FF00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7C69D-9491-4826-A445-85B1CBFDC6E6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25F16-A8B5-42CD-AE7D-8E9BEA64F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225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25F16-A8B5-42CD-AE7D-8E9BEA64FE2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57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25F16-A8B5-42CD-AE7D-8E9BEA64FE2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57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25F16-A8B5-42CD-AE7D-8E9BEA64FE2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57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25F16-A8B5-42CD-AE7D-8E9BEA64FE2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579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25F16-A8B5-42CD-AE7D-8E9BEA64FE2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57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26C8-C7B6-4114-AE26-91A3A4D91AB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D5FA-A2D2-48CC-8AC6-025A53431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26C8-C7B6-4114-AE26-91A3A4D91AB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D5FA-A2D2-48CC-8AC6-025A53431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26C8-C7B6-4114-AE26-91A3A4D91AB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D5FA-A2D2-48CC-8AC6-025A53431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26C8-C7B6-4114-AE26-91A3A4D91AB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D5FA-A2D2-48CC-8AC6-025A53431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26C8-C7B6-4114-AE26-91A3A4D91AB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D5FA-A2D2-48CC-8AC6-025A53431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26C8-C7B6-4114-AE26-91A3A4D91AB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D5FA-A2D2-48CC-8AC6-025A53431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26C8-C7B6-4114-AE26-91A3A4D91AB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D5FA-A2D2-48CC-8AC6-025A53431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26C8-C7B6-4114-AE26-91A3A4D91AB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D5FA-A2D2-48CC-8AC6-025A53431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26C8-C7B6-4114-AE26-91A3A4D91AB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D5FA-A2D2-48CC-8AC6-025A53431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26C8-C7B6-4114-AE26-91A3A4D91AB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D5FA-A2D2-48CC-8AC6-025A53431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26C8-C7B6-4114-AE26-91A3A4D91AB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D5FA-A2D2-48CC-8AC6-025A53431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A26C8-C7B6-4114-AE26-91A3A4D91AB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4D5FA-A2D2-48CC-8AC6-025A53431BA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28600"/>
            <a:ext cx="6781800" cy="14478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TIỂU HỌC THỊ TRẤN YÊN VIÊN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981200"/>
            <a:ext cx="7086600" cy="2819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 HUẤN</a:t>
            </a:r>
          </a:p>
          <a:p>
            <a:pPr algn="ctr">
              <a:buNone/>
            </a:pPr>
            <a:r>
              <a:rPr lang="vi-VN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SƠ </a:t>
            </a:r>
            <a:r>
              <a:rPr lang="vi-VN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CẤP CỨU 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BỎNG</a:t>
            </a:r>
            <a:endParaRPr lang="en-US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057400" y="1143000"/>
            <a:ext cx="6934200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4.2.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Bỏng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Bỏng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lạnh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ấm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Cởi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quần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quần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ướt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=&gt; Ủ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ấm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chăn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…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Ngâm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ấm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40-42 C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ấm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băng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kín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gạc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bỏng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lạnh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miếng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đệm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ngón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ngón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124200" y="228600"/>
            <a:ext cx="3886200" cy="9144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XỬ TRÍ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335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057400" y="1524000"/>
            <a:ext cx="6934200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4.3.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Bỏng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chóng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táo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thở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ngừng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thở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ngừng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ngừng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thở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ngừng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tim.</a:t>
            </a:r>
            <a:endParaRPr lang="en-US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tổn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bỏng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124200" y="228600"/>
            <a:ext cx="3886200" cy="9144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XỬ TRÍ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983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124200" y="228600"/>
            <a:ext cx="3886200" cy="9144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XỬ TRÍ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057400" y="1524000"/>
            <a:ext cx="6934200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4.4.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Bỏng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 </a:t>
            </a:r>
            <a:r>
              <a:rPr lang="vi-V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 sạch rửa trôi hóa chất bám, dính ngoài da, sau đó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Bỏng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66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0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charRg st="20" end="1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charRg st="20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charRg st="20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63" end="2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charRg st="163" end="2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charRg st="163" end="25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charRg st="163" end="25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124200" y="228600"/>
            <a:ext cx="3886200" cy="9144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XỬ TRÍ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676400" y="1524000"/>
            <a:ext cx="6934200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4.5.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Bỏng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xạ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vết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ẩm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077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524000"/>
            <a:ext cx="6858000" cy="4419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4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ngăn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nắp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bếp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phích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nồi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4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sz="4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hỏa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hoạn</a:t>
            </a:r>
            <a:r>
              <a:rPr lang="en-US" sz="4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cháy</a:t>
            </a:r>
            <a:r>
              <a:rPr lang="en-US" sz="4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</a:t>
            </a:r>
            <a:r>
              <a:rPr lang="en-US" sz="4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4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giật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bỏng</a:t>
            </a:r>
            <a:r>
              <a:rPr lang="en-US" sz="4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4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4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tẩy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qui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bỏng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4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bỏng</a:t>
            </a:r>
            <a:r>
              <a:rPr lang="en-US" sz="4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1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4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qui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15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r>
              <a:rPr lang="en-US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endParaRPr lang="en-US" sz="4400" b="1" dirty="0" smtClean="0"/>
          </a:p>
        </p:txBody>
      </p:sp>
      <p:sp>
        <p:nvSpPr>
          <p:cNvPr id="6" name="Rounded Rectangle 5"/>
          <p:cNvSpPr/>
          <p:nvPr/>
        </p:nvSpPr>
        <p:spPr>
          <a:xfrm>
            <a:off x="2438400" y="381000"/>
            <a:ext cx="5867400" cy="9144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PHÒNG NGỪA 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BỊ BỎNG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22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371600"/>
            <a:ext cx="6781800" cy="434340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</a:t>
            </a:r>
            <a:r>
              <a:rPr lang="en-US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Phải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đeo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găng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tay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khi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sơ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cứu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cho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nạn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nhân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</a:t>
            </a:r>
            <a:r>
              <a:rPr lang="en-US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Dịch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từ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vết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bỏng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cũng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nguy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cơ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lây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nhiễm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</a:t>
            </a:r>
            <a:r>
              <a:rPr lang="en-US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Bỏng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nguy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cơ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nhiễm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trùng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cao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</a:t>
            </a:r>
            <a:r>
              <a:rPr lang="en-US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Bao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bọc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vết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bỏng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bằng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vải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gạc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ẩm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sạch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và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nhanh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chóng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chuyển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đến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cơ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sở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y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tế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351762" y="175364"/>
            <a:ext cx="5943600" cy="815236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 ĐIỂM CẦN GHI NHỚ</a:t>
            </a: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83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098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TRÂN TRỌNG 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 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ƠN!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762000"/>
            <a:ext cx="5334000" cy="4343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NỘI DUNG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2.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b="1" dirty="0" smtClean="0">
                <a:solidFill>
                  <a:srgbClr val="002060"/>
                </a:solidFill>
              </a:rPr>
              <a:t>	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         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4.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5.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ngừa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giật</a:t>
            </a:r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dirty="0">
              <a:solidFill>
                <a:srgbClr val="00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77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371600"/>
            <a:ext cx="7696200" cy="28194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1.1.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bỏng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rát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vết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bỏng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Phỏng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nốt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phồng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rộp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ết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bỏng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hoại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đen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590800" y="228600"/>
            <a:ext cx="5562600" cy="11430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DẤU 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HIỆU NHẬN BIẾT</a:t>
            </a:r>
          </a:p>
          <a:p>
            <a:pPr algn="ctr">
              <a:buNone/>
            </a:pPr>
            <a:endParaRPr lang="en-US" b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807" y="4315691"/>
            <a:ext cx="2619375" cy="16279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799" y="4315691"/>
            <a:ext cx="2743201" cy="1627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21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752600"/>
            <a:ext cx="6477000" cy="3962400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9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1.2</a:t>
            </a:r>
            <a:r>
              <a:rPr lang="en-US" sz="9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9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9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9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bỏng</a:t>
            </a:r>
            <a:r>
              <a:rPr lang="en-US" sz="9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lạnh</a:t>
            </a:r>
            <a:r>
              <a:rPr lang="en-US" sz="9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9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ngứa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8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8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Rối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loạn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nóng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lạnh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8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Da co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cứng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bọng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da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đen</a:t>
            </a:r>
            <a:r>
              <a:rPr lang="en-US" sz="8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8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590800" y="457200"/>
            <a:ext cx="5562600" cy="11430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DẤU 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HIỆU NHẬN BIẾT</a:t>
            </a:r>
          </a:p>
          <a:p>
            <a:pPr algn="ctr">
              <a:buNone/>
            </a:pPr>
            <a:endParaRPr lang="en-US" b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417637"/>
            <a:ext cx="7162800" cy="414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Bỏng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en-US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</a:p>
          <a:p>
            <a:pPr>
              <a:buFontTx/>
              <a:buChar char="-"/>
            </a:pPr>
            <a:r>
              <a:rPr lang="en-US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Bỏng</a:t>
            </a:r>
            <a:r>
              <a:rPr lang="en-US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</a:p>
          <a:p>
            <a:pPr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819400" y="228600"/>
            <a:ext cx="4876800" cy="11430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NGUYÊN NHÂN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600200"/>
            <a:ext cx="6781800" cy="4525963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Bỏng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sét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2.3.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Bỏng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2.4.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Bỏng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laser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819400" y="228600"/>
            <a:ext cx="4876800" cy="11430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NGUYÊN NHÂN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521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981200"/>
            <a:ext cx="6858000" cy="297180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3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Nhiễm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trùng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sau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khi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bỏng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  <a:p>
            <a:pPr>
              <a:buFontTx/>
              <a:buChar char="-"/>
            </a:pPr>
            <a:r>
              <a:rPr lang="en-US" sz="3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Sốc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do </a:t>
            </a:r>
            <a:r>
              <a:rPr lang="en-US" sz="3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nhiễm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trùng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3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nhiễm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độc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do </a:t>
            </a:r>
            <a:r>
              <a:rPr lang="en-US" sz="3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thoát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dịch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qua </a:t>
            </a:r>
            <a:r>
              <a:rPr lang="en-US" sz="3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vết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bỏng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…</a:t>
            </a:r>
          </a:p>
          <a:p>
            <a:pPr>
              <a:buFontTx/>
              <a:buChar char="-"/>
            </a:pPr>
            <a:r>
              <a:rPr lang="en-US" sz="3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Bỏng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nặng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thể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gây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tàn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phế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hoặc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tử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vong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  <a:p>
            <a:pPr>
              <a:buFontTx/>
              <a:buChar char="-"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400" b="1" dirty="0" smtClean="0"/>
          </a:p>
        </p:txBody>
      </p:sp>
      <p:sp>
        <p:nvSpPr>
          <p:cNvPr id="6" name="Rounded Rectangle 5"/>
          <p:cNvSpPr/>
          <p:nvPr/>
        </p:nvSpPr>
        <p:spPr>
          <a:xfrm>
            <a:off x="3124200" y="381000"/>
            <a:ext cx="3886200" cy="9144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NGUY CƠ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447800"/>
            <a:ext cx="6934200" cy="556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4.1.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bỏng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bỏng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nguội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bỏng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mát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bỏng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Tháo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nhẫn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…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vết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bỏng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phồng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rộp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thở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gạc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ẩm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băng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lỏng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5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Cho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dừa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Oresol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6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124200" y="228600"/>
            <a:ext cx="3886200" cy="9144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XỬ TRÍ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868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124200" y="228600"/>
            <a:ext cx="3886200" cy="8382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XỬ TRÍ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057400" y="1143000"/>
            <a:ext cx="69342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4.2.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Bỏng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Bỏng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nóng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bỏng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nguội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bỏng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mát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Tháo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nhẫn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…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vết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bỏng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phồng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rộp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thở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gạc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ẩm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băng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lỏng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dừa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Oresol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83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1024</Words>
  <Application>Microsoft Office PowerPoint</Application>
  <PresentationFormat>On-screen Show (4:3)</PresentationFormat>
  <Paragraphs>98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Office Theme</vt:lpstr>
      <vt:lpstr>TRƯỜNG TIỂU HỌC THỊ TRẤN YÊN VIÊN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TRÂN TRỌNG CẢM ƠN!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88</cp:revision>
  <dcterms:created xsi:type="dcterms:W3CDTF">2020-10-07T11:51:59Z</dcterms:created>
  <dcterms:modified xsi:type="dcterms:W3CDTF">2020-10-19T04:37:30Z</dcterms:modified>
</cp:coreProperties>
</file>